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1"/>
  </p:notesMasterIdLst>
  <p:handoutMasterIdLst>
    <p:handoutMasterId r:id="rId22"/>
  </p:handoutMasterIdLst>
  <p:sldIdLst>
    <p:sldId id="299" r:id="rId11"/>
    <p:sldId id="343" r:id="rId12"/>
    <p:sldId id="344" r:id="rId13"/>
    <p:sldId id="345" r:id="rId14"/>
    <p:sldId id="351" r:id="rId15"/>
    <p:sldId id="350" r:id="rId16"/>
    <p:sldId id="349" r:id="rId17"/>
    <p:sldId id="348" r:id="rId18"/>
    <p:sldId id="347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51"/>
            <p14:sldId id="350"/>
            <p14:sldId id="349"/>
            <p14:sldId id="348"/>
            <p14:sldId id="347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3192A-069E-417B-B567-F661EBE663B6}" v="26" dt="2025-07-29T14:18:48.154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47" d="100"/>
          <a:sy n="47" d="100"/>
        </p:scale>
        <p:origin x="979" y="43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Dmello" userId="bc5234a7e042a0f2" providerId="LiveId" clId="{93E3192A-069E-417B-B567-F661EBE663B6}"/>
    <pc:docChg chg="undo custSel addSld modSld modSection">
      <pc:chgData name="Rhea Dmello" userId="bc5234a7e042a0f2" providerId="LiveId" clId="{93E3192A-069E-417B-B567-F661EBE663B6}" dt="2025-07-29T14:18:48.154" v="293"/>
      <pc:docMkLst>
        <pc:docMk/>
      </pc:docMkLst>
      <pc:sldChg chg="addSp delSp modSp mod">
        <pc:chgData name="Rhea Dmello" userId="bc5234a7e042a0f2" providerId="LiveId" clId="{93E3192A-069E-417B-B567-F661EBE663B6}" dt="2025-07-29T14:17:28.239" v="292" actId="20577"/>
        <pc:sldMkLst>
          <pc:docMk/>
          <pc:sldMk cId="2772484448" sldId="344"/>
        </pc:sldMkLst>
        <pc:spChg chg="mod">
          <ac:chgData name="Rhea Dmello" userId="bc5234a7e042a0f2" providerId="LiveId" clId="{93E3192A-069E-417B-B567-F661EBE663B6}" dt="2025-07-29T14:17:28.239" v="292" actId="20577"/>
          <ac:spMkLst>
            <pc:docMk/>
            <pc:sldMk cId="2772484448" sldId="344"/>
            <ac:spMk id="2" creationId="{FF1CFC89-34E8-48A8-F79F-8896098885CC}"/>
          </ac:spMkLst>
        </pc:spChg>
        <pc:spChg chg="mod">
          <ac:chgData name="Rhea Dmello" userId="bc5234a7e042a0f2" providerId="LiveId" clId="{93E3192A-069E-417B-B567-F661EBE663B6}" dt="2025-07-29T14:04:02.552" v="53" actId="20577"/>
          <ac:spMkLst>
            <pc:docMk/>
            <pc:sldMk cId="2772484448" sldId="344"/>
            <ac:spMk id="3" creationId="{37FA630D-6309-7B49-56FC-DCD124494846}"/>
          </ac:spMkLst>
        </pc:spChg>
        <pc:picChg chg="add del mod">
          <ac:chgData name="Rhea Dmello" userId="bc5234a7e042a0f2" providerId="LiveId" clId="{93E3192A-069E-417B-B567-F661EBE663B6}" dt="2025-07-29T14:05:54.191" v="55" actId="478"/>
          <ac:picMkLst>
            <pc:docMk/>
            <pc:sldMk cId="2772484448" sldId="344"/>
            <ac:picMk id="7" creationId="{869AC480-1A27-5E64-75B0-0067E9F0FC9B}"/>
          </ac:picMkLst>
        </pc:picChg>
      </pc:sldChg>
      <pc:sldChg chg="addSp delSp modSp new mod">
        <pc:chgData name="Rhea Dmello" userId="bc5234a7e042a0f2" providerId="LiveId" clId="{93E3192A-069E-417B-B567-F661EBE663B6}" dt="2025-07-29T14:14:38.495" v="241" actId="20577"/>
        <pc:sldMkLst>
          <pc:docMk/>
          <pc:sldMk cId="1266325269" sldId="345"/>
        </pc:sldMkLst>
        <pc:spChg chg="add del mod">
          <ac:chgData name="Rhea Dmello" userId="bc5234a7e042a0f2" providerId="LiveId" clId="{93E3192A-069E-417B-B567-F661EBE663B6}" dt="2025-07-29T14:14:38.495" v="241" actId="20577"/>
          <ac:spMkLst>
            <pc:docMk/>
            <pc:sldMk cId="1266325269" sldId="345"/>
            <ac:spMk id="2" creationId="{1D2E2219-9AE1-420D-AF04-616063075DFC}"/>
          </ac:spMkLst>
        </pc:spChg>
        <pc:spChg chg="mod">
          <ac:chgData name="Rhea Dmello" userId="bc5234a7e042a0f2" providerId="LiveId" clId="{93E3192A-069E-417B-B567-F661EBE663B6}" dt="2025-07-29T14:07:55.718" v="96" actId="20577"/>
          <ac:spMkLst>
            <pc:docMk/>
            <pc:sldMk cId="1266325269" sldId="345"/>
            <ac:spMk id="3" creationId="{8B7527FE-BE6C-47F3-F475-67A78DAF0379}"/>
          </ac:spMkLst>
        </pc:spChg>
        <pc:spChg chg="add mod">
          <ac:chgData name="Rhea Dmello" userId="bc5234a7e042a0f2" providerId="LiveId" clId="{93E3192A-069E-417B-B567-F661EBE663B6}" dt="2025-07-29T14:08:07.205" v="98"/>
          <ac:spMkLst>
            <pc:docMk/>
            <pc:sldMk cId="1266325269" sldId="345"/>
            <ac:spMk id="6" creationId="{B1FEDAC7-E835-1B6B-51CE-42F69B4FEABF}"/>
          </ac:spMkLst>
        </pc:spChg>
        <pc:spChg chg="add">
          <ac:chgData name="Rhea Dmello" userId="bc5234a7e042a0f2" providerId="LiveId" clId="{93E3192A-069E-417B-B567-F661EBE663B6}" dt="2025-07-29T14:08:52.195" v="117"/>
          <ac:spMkLst>
            <pc:docMk/>
            <pc:sldMk cId="1266325269" sldId="345"/>
            <ac:spMk id="7" creationId="{31288BC6-FB5C-64D6-7A40-9BD9DB996142}"/>
          </ac:spMkLst>
        </pc:spChg>
      </pc:sldChg>
      <pc:sldChg chg="new">
        <pc:chgData name="Rhea Dmello" userId="bc5234a7e042a0f2" providerId="LiveId" clId="{93E3192A-069E-417B-B567-F661EBE663B6}" dt="2025-07-29T13:44:10.416" v="1" actId="680"/>
        <pc:sldMkLst>
          <pc:docMk/>
          <pc:sldMk cId="274403660" sldId="346"/>
        </pc:sldMkLst>
      </pc:sldChg>
      <pc:sldChg chg="new">
        <pc:chgData name="Rhea Dmello" userId="bc5234a7e042a0f2" providerId="LiveId" clId="{93E3192A-069E-417B-B567-F661EBE663B6}" dt="2025-07-29T13:44:12.910" v="2" actId="680"/>
        <pc:sldMkLst>
          <pc:docMk/>
          <pc:sldMk cId="980583311" sldId="347"/>
        </pc:sldMkLst>
      </pc:sldChg>
      <pc:sldChg chg="new">
        <pc:chgData name="Rhea Dmello" userId="bc5234a7e042a0f2" providerId="LiveId" clId="{93E3192A-069E-417B-B567-F661EBE663B6}" dt="2025-07-29T13:44:14.966" v="3" actId="680"/>
        <pc:sldMkLst>
          <pc:docMk/>
          <pc:sldMk cId="3219198278" sldId="348"/>
        </pc:sldMkLst>
      </pc:sldChg>
      <pc:sldChg chg="new">
        <pc:chgData name="Rhea Dmello" userId="bc5234a7e042a0f2" providerId="LiveId" clId="{93E3192A-069E-417B-B567-F661EBE663B6}" dt="2025-07-29T13:44:17.095" v="4" actId="680"/>
        <pc:sldMkLst>
          <pc:docMk/>
          <pc:sldMk cId="2452607042" sldId="349"/>
        </pc:sldMkLst>
      </pc:sldChg>
      <pc:sldChg chg="new">
        <pc:chgData name="Rhea Dmello" userId="bc5234a7e042a0f2" providerId="LiveId" clId="{93E3192A-069E-417B-B567-F661EBE663B6}" dt="2025-07-29T13:44:19.398" v="5" actId="680"/>
        <pc:sldMkLst>
          <pc:docMk/>
          <pc:sldMk cId="87887353" sldId="350"/>
        </pc:sldMkLst>
      </pc:sldChg>
      <pc:sldChg chg="modSp new">
        <pc:chgData name="Rhea Dmello" userId="bc5234a7e042a0f2" providerId="LiveId" clId="{93E3192A-069E-417B-B567-F661EBE663B6}" dt="2025-07-29T14:18:48.154" v="293"/>
        <pc:sldMkLst>
          <pc:docMk/>
          <pc:sldMk cId="331354312" sldId="351"/>
        </pc:sldMkLst>
        <pc:spChg chg="mod">
          <ac:chgData name="Rhea Dmello" userId="bc5234a7e042a0f2" providerId="LiveId" clId="{93E3192A-069E-417B-B567-F661EBE663B6}" dt="2025-07-29T14:18:48.154" v="293"/>
          <ac:spMkLst>
            <pc:docMk/>
            <pc:sldMk cId="331354312" sldId="351"/>
            <ac:spMk id="3" creationId="{D2C29C49-8C00-A518-D7C7-948B2C57FC06}"/>
          </ac:spMkLst>
        </pc:spChg>
      </pc:sldChg>
    </pc:docChg>
  </pc:docChgLst>
  <pc:docChgLst>
    <pc:chgData name="Rhea Dmello" userId="bc5234a7e042a0f2" providerId="LiveId" clId="{711A8191-0886-4665-95B5-0620CB648282}"/>
    <pc:docChg chg="addSld modSection">
      <pc:chgData name="Rhea Dmello" userId="bc5234a7e042a0f2" providerId="LiveId" clId="{711A8191-0886-4665-95B5-0620CB648282}" dt="2025-07-29T13:32:09.090" v="0" actId="680"/>
      <pc:docMkLst>
        <pc:docMk/>
      </pc:docMkLst>
      <pc:sldChg chg="new">
        <pc:chgData name="Rhea Dmello" userId="bc5234a7e042a0f2" providerId="LiveId" clId="{711A8191-0886-4665-95B5-0620CB648282}" dt="2025-07-29T13:32:09.090" v="0" actId="680"/>
        <pc:sldMkLst>
          <pc:docMk/>
          <pc:sldMk cId="2772484448" sldId="3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B72E9-7242-A6E8-AD5B-83BDF23ED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83BE3-7405-4DAF-F898-3A657434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4D9EC-26DB-6025-DE8D-E846387F7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2B261-E667-2C92-7E78-5B72A8759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7440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1CFC89-34E8-48A8-F79F-889609888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dirty="0"/>
              <a:t>Solving a scrambled 3x3 Rubik’s Cube using valid face rotations only.</a:t>
            </a:r>
          </a:p>
          <a:p>
            <a:pPr algn="just"/>
            <a:r>
              <a:rPr lang="en-US" dirty="0"/>
              <a:t>The cube has over 43 quintillion possible combinations.</a:t>
            </a:r>
          </a:p>
          <a:p>
            <a:pPr algn="just"/>
            <a:r>
              <a:rPr lang="en-US" dirty="0"/>
              <a:t>The algorithm must provide a real-world cube-solving logic that is  fast.</a:t>
            </a:r>
          </a:p>
          <a:p>
            <a:pPr algn="just"/>
            <a:r>
              <a:rPr lang="en-US" dirty="0"/>
              <a:t>Focus on efficient state tracking and valid move simulation.</a:t>
            </a:r>
          </a:p>
          <a:p>
            <a:pPr algn="just"/>
            <a:r>
              <a:rPr lang="en-US" dirty="0"/>
              <a:t>Final goal is to return the cube to its solved state with minimal moves.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A630D-6309-7B49-56FC-DCD12449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understanding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C097B-6C82-60A6-D313-1CB4BA1AAE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9E734-86E0-2D8D-9C3F-70CFDB89C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77248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2219-9AE1-420D-AF04-616063075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R</a:t>
            </a:r>
            <a:r>
              <a:rPr lang="en-US" dirty="0"/>
              <a:t>epresenting the cube using 6 faces- Up (U), Down (D), Left (L), Right (R), Front (F) and Back (B).</a:t>
            </a:r>
          </a:p>
          <a:p>
            <a:r>
              <a:rPr lang="en-US" dirty="0"/>
              <a:t>Each face is a 3×3 grid stored as a list.</a:t>
            </a:r>
          </a:p>
          <a:p>
            <a:r>
              <a:rPr lang="en-US" dirty="0"/>
              <a:t>Defining the functions to simulate all valid face rotations.</a:t>
            </a:r>
          </a:p>
          <a:p>
            <a:r>
              <a:rPr lang="en-US" dirty="0"/>
              <a:t>Used a solving algorithm to figure out the right sequence of moves.</a:t>
            </a:r>
          </a:p>
          <a:p>
            <a:r>
              <a:rPr lang="en-US" dirty="0"/>
              <a:t>The output includes a step-by-step solution that can solve any scrambled cube.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27FE-BE6C-47F3-F475-67A78DAF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BB7A-8591-D1E3-3D39-B62E7B06E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CFF02-B407-FF64-4A0D-02A4FB1AA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26632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2508A-D55B-81D6-0140-18D6A5CF3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29C49-8C00-A518-D7C7-948B2C5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represented the cube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E2745-5B37-394B-AAD3-804459F3E4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8D61-4CC8-788D-32EA-D1A76458C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135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6B44D4-7B31-1FFB-210D-46FE39971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A5795-2F98-183F-F879-9BC4B3C5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9FDC4-3B77-936B-F3D7-242371326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10ABA-A45A-542A-FCD6-B21CFB484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8788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81A91-9148-2C80-9B56-11C3ED7A0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BB960-25D0-7EAC-BB40-BAAC3E45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CE9FE-2B5B-19B7-247D-A3A4D42E60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730C3-3757-95AD-455E-2189322B4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5260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66C1E-8134-3AFD-8A30-91DD40F74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4AFFF-56AF-EC70-6C8A-E4CE748D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18BF4-14F7-14D1-3629-C6EFECD0D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574E-E218-1E36-E95E-12D0A96A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21919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F7763-45B9-5AC2-B265-DBC0E632D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906EF-AB38-0715-9D7C-8789D6E6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76352-908A-2E33-1068-7B83F1DFB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1226-C208-F657-EFA7-B17ABA78E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980583311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</TotalTime>
  <Words>645</Words>
  <Application>Microsoft Office PowerPoint</Application>
  <PresentationFormat>Widescreen</PresentationFormat>
  <Paragraphs>51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Problem understanding</vt:lpstr>
      <vt:lpstr>The approach</vt:lpstr>
      <vt:lpstr>How I represented the cube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Rhea Dmello</cp:lastModifiedBy>
  <cp:revision>2</cp:revision>
  <dcterms:created xsi:type="dcterms:W3CDTF">2025-07-11T03:39:18Z</dcterms:created>
  <dcterms:modified xsi:type="dcterms:W3CDTF">2025-07-29T14:38:36Z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